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howGuides="1">
      <p:cViewPr>
        <p:scale>
          <a:sx n="150" d="100"/>
          <a:sy n="150" d="100"/>
        </p:scale>
        <p:origin x="-1374" y="210"/>
      </p:cViewPr>
      <p:guideLst>
        <p:guide orient="horz" pos="2182"/>
        <p:guide pos="28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4DFB9-8CEB-4521-BE59-EA70ACF5753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44EBE-215D-490B-A0B8-97E4FCECFB6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707765" y="2241550"/>
          <a:ext cx="2278380" cy="2472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320"/>
                <a:gridCol w="258445"/>
                <a:gridCol w="527685"/>
                <a:gridCol w="539115"/>
                <a:gridCol w="551815"/>
              </a:tblGrid>
              <a:tr h="640080">
                <a:tc rowSpan="5">
                  <a:txBody>
                    <a:bodyPr/>
                    <a:lstStyle/>
                    <a:p>
                      <a:endParaRPr lang="en-US" altLang="zh-CN" sz="1000" b="1" dirty="0" smtClean="0"/>
                    </a:p>
                    <a:p>
                      <a:endParaRPr lang="en-US" altLang="zh-CN" sz="1000" b="1" dirty="0" smtClean="0"/>
                    </a:p>
                    <a:p>
                      <a:endParaRPr lang="en-US" altLang="zh-CN" sz="1000" b="1" dirty="0" smtClean="0"/>
                    </a:p>
                    <a:p>
                      <a:pPr algn="r"/>
                      <a:r>
                        <a:rPr lang="zh-CN" altLang="en-US" sz="1000" b="1" dirty="0" smtClean="0"/>
                        <a:t> </a:t>
                      </a:r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  尚</a:t>
                      </a:r>
                      <a:endParaRPr lang="en-US" altLang="zh-CN" sz="1000" b="1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r"/>
                      <a:endParaRPr lang="en-US" altLang="zh-CN" sz="1000" b="1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r"/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学</a:t>
                      </a:r>
                      <a:endParaRPr lang="en-US" altLang="zh-CN" sz="1000" b="1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r"/>
                      <a:endParaRPr lang="en-US" altLang="zh-CN" sz="1000" b="1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r"/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楼</a:t>
                      </a:r>
                      <a:endParaRPr lang="zh-CN" altLang="en-US" sz="10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kern="1200" dirty="0" smtClean="0">
                          <a:solidFill>
                            <a:schemeClr val="lt1"/>
                          </a:solidFill>
                          <a:latin typeface="+mn-ea"/>
                          <a:cs typeface="+mn-cs"/>
                        </a:rPr>
                        <a:t>四层</a:t>
                      </a: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kern="1200" dirty="0" smtClean="0">
                          <a:solidFill>
                            <a:schemeClr val="lt1"/>
                          </a:solidFill>
                          <a:latin typeface="+mn-ea"/>
                          <a:cs typeface="+mn-cs"/>
                        </a:rPr>
                        <a:t>三层</a:t>
                      </a: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kern="1200" dirty="0" smtClean="0">
                          <a:solidFill>
                            <a:schemeClr val="lt1"/>
                          </a:solidFill>
                          <a:latin typeface="+mn-ea"/>
                          <a:cs typeface="+mn-cs"/>
                        </a:rPr>
                        <a:t>二层</a:t>
                      </a: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900" b="1" kern="1200" dirty="0" smtClean="0">
                          <a:solidFill>
                            <a:schemeClr val="lt1"/>
                          </a:solidFill>
                          <a:latin typeface="+mn-ea"/>
                          <a:cs typeface="+mn-cs"/>
                        </a:rPr>
                        <a:t>一层</a:t>
                      </a:r>
                      <a:endParaRPr lang="zh-CN" altLang="en-US" sz="900" b="1" kern="1200" dirty="0" smtClean="0">
                        <a:solidFill>
                          <a:schemeClr val="lt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</a:tr>
              <a:tr h="454025">
                <a:tc vMerge="1"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zh-CN" altLang="en-US" sz="800" b="1" dirty="0" smtClean="0">
                        <a:latin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考前4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考前1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</a:tr>
              <a:tr h="481330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考前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7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考前5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考前2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</a:tr>
              <a:tr h="443865">
                <a:tc vMerge="1"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zh-CN" altLang="en-US" sz="800" b="1" dirty="0" smtClean="0">
                        <a:latin typeface="+mn-ea"/>
                      </a:endParaRPr>
                    </a:p>
                    <a:p>
                      <a:pPr algn="ctr"/>
                      <a:r>
                        <a:rPr lang="zh-CN" altLang="en-US" sz="800" b="1" dirty="0" smtClean="0">
                          <a:latin typeface="+mn-ea"/>
                        </a:rPr>
                        <a:t>录播室</a:t>
                      </a:r>
                      <a:endParaRPr lang="zh-CN" altLang="en-US" sz="800" b="1" dirty="0" smtClean="0">
                        <a:latin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考前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8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  <a:sym typeface="+mn-ea"/>
                        </a:rPr>
                        <a:t>考前6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  <a:sym typeface="+mn-ea"/>
                        </a:rPr>
                        <a:t>考前3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</a:tr>
              <a:tr h="452755"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备课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3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备课2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备课1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071235" y="2228850"/>
          <a:ext cx="2139950" cy="2471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510"/>
                <a:gridCol w="518795"/>
                <a:gridCol w="453390"/>
                <a:gridCol w="208280"/>
                <a:gridCol w="434975"/>
              </a:tblGrid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lt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+mn-cs"/>
                        </a:rPr>
                        <a:t>一层</a:t>
                      </a:r>
                      <a:endParaRPr lang="zh-CN" altLang="en-US" sz="1200" b="1" kern="1200" dirty="0" smtClean="0">
                        <a:solidFill>
                          <a:schemeClr val="lt1"/>
                        </a:solidFill>
                        <a:latin typeface="楷体" panose="02010609060101010101" charset="-122"/>
                        <a:ea typeface="楷体" panose="02010609060101010101" charset="-122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zh-CN" altLang="en-US" sz="1200" b="1" kern="1200" dirty="0" smtClean="0">
                        <a:solidFill>
                          <a:schemeClr val="lt1"/>
                        </a:solidFill>
                        <a:latin typeface="楷体" panose="02010609060101010101" charset="-122"/>
                        <a:ea typeface="楷体" panose="02010609060101010101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 smtClean="0">
                          <a:latin typeface="楷体" panose="02010609060101010101" charset="-122"/>
                          <a:ea typeface="楷体" panose="02010609060101010101" charset="-122"/>
                        </a:rPr>
                        <a:t>二层</a:t>
                      </a:r>
                      <a:endParaRPr lang="zh-CN" altLang="en-US" sz="12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endParaRPr lang="zh-CN" altLang="en-US" sz="12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dirty="0" smtClean="0">
                          <a:latin typeface="楷体" panose="02010609060101010101" charset="-122"/>
                          <a:ea typeface="楷体" panose="02010609060101010101" charset="-122"/>
                        </a:rPr>
                        <a:t>三层</a:t>
                      </a:r>
                      <a:endParaRPr lang="zh-CN" altLang="en-US" sz="12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endParaRPr lang="zh-CN" altLang="en-US" sz="12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00" b="1" dirty="0" smtClean="0">
                          <a:latin typeface="楷体" panose="02010609060101010101" charset="-122"/>
                          <a:ea typeface="楷体" panose="02010609060101010101" charset="-122"/>
                        </a:rPr>
                        <a:t>四层</a:t>
                      </a:r>
                      <a:endParaRPr lang="zh-CN" altLang="en-US" sz="10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endParaRPr lang="zh-CN" altLang="en-US" sz="10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zh-CN" altLang="en-US" sz="900" b="1" dirty="0" smtClean="0"/>
                        <a:t>东</a:t>
                      </a:r>
                      <a:endParaRPr lang="en-US" altLang="zh-CN" sz="900" b="1" dirty="0" smtClean="0"/>
                    </a:p>
                    <a:p>
                      <a:endParaRPr lang="en-US" altLang="zh-CN" b="1" dirty="0" smtClean="0"/>
                    </a:p>
                    <a:p>
                      <a:r>
                        <a:rPr lang="zh-CN" altLang="en-US" sz="1100" b="1" dirty="0" smtClean="0">
                          <a:solidFill>
                            <a:srgbClr val="FFFF00"/>
                          </a:solidFill>
                        </a:rPr>
                        <a:t>崇</a:t>
                      </a:r>
                      <a:endParaRPr lang="en-US" altLang="zh-CN" sz="1100" b="1" dirty="0" smtClean="0">
                        <a:solidFill>
                          <a:srgbClr val="FFFF00"/>
                        </a:solidFill>
                      </a:endParaRPr>
                    </a:p>
                    <a:p>
                      <a:endParaRPr lang="en-US" altLang="zh-CN" sz="1100" b="1" dirty="0" smtClean="0">
                        <a:solidFill>
                          <a:srgbClr val="FFFF00"/>
                        </a:solidFill>
                      </a:endParaRPr>
                    </a:p>
                    <a:p>
                      <a:r>
                        <a:rPr lang="zh-CN" altLang="en-US" sz="1100" b="1" dirty="0" smtClean="0">
                          <a:solidFill>
                            <a:srgbClr val="FFFF00"/>
                          </a:solidFill>
                        </a:rPr>
                        <a:t>德</a:t>
                      </a:r>
                      <a:endParaRPr lang="en-US" altLang="zh-CN" sz="1100" b="1" dirty="0" smtClean="0">
                        <a:solidFill>
                          <a:srgbClr val="FFFF00"/>
                        </a:solidFill>
                      </a:endParaRPr>
                    </a:p>
                    <a:p>
                      <a:endParaRPr lang="en-US" altLang="zh-CN" sz="1100" b="1" dirty="0" smtClean="0">
                        <a:solidFill>
                          <a:srgbClr val="FFFF00"/>
                        </a:solidFill>
                      </a:endParaRPr>
                    </a:p>
                    <a:p>
                      <a:r>
                        <a:rPr lang="zh-CN" altLang="en-US" sz="1100" b="1" dirty="0" smtClean="0">
                          <a:solidFill>
                            <a:srgbClr val="FFFF00"/>
                          </a:solidFill>
                        </a:rPr>
                        <a:t>楼</a:t>
                      </a:r>
                      <a:endParaRPr lang="zh-CN" altLang="en-US" sz="1100" b="1" dirty="0" smtClean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512445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考场1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4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考场7</a:t>
                      </a:r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endParaRPr lang="zh-CN" altLang="en-US" sz="8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 anchor="ctr" anchorCtr="0"/>
                </a:tc>
                <a:tc vMerge="1">
                  <a:tcPr/>
                </a:tc>
              </a:tr>
              <a:tr h="43307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2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5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8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 vMerge="1">
                  <a:tcPr/>
                </a:tc>
                <a:tc vMerge="1">
                  <a:tcPr/>
                </a:tc>
              </a:tr>
              <a:tr h="44323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3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考场</a:t>
                      </a:r>
                      <a:r>
                        <a:rPr lang="en-US" altLang="zh-CN" sz="1000" b="1" dirty="0" smtClean="0">
                          <a:latin typeface="方正黑体_GBK" panose="03000509000000000000" charset="-122"/>
                          <a:ea typeface="方正黑体_GBK" panose="03000509000000000000" charset="-122"/>
                          <a:cs typeface="方正黑体_GBK" panose="03000509000000000000" charset="-122"/>
                        </a:rPr>
                        <a:t>6</a:t>
                      </a:r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zh-CN" altLang="en-US" sz="1000" b="1" dirty="0" smtClean="0">
                          <a:latin typeface="楷体" panose="02010609060101010101" charset="-122"/>
                          <a:ea typeface="楷体" panose="02010609060101010101" charset="-122"/>
                        </a:rPr>
                        <a:t>实验室</a:t>
                      </a:r>
                      <a:endParaRPr lang="zh-CN" altLang="en-US" sz="1000" b="1" dirty="0" smtClean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/>
                </a:tc>
                <a:tc vMerge="1">
                  <a:tcPr/>
                </a:tc>
              </a:tr>
              <a:tr h="442595">
                <a:tc>
                  <a:txBody>
                    <a:bodyPr/>
                    <a:lstStyle/>
                    <a:p>
                      <a:pPr algn="ctr"/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000" b="1" dirty="0" smtClean="0">
                        <a:latin typeface="方正黑体_GBK" panose="03000509000000000000" charset="-122"/>
                        <a:ea typeface="方正黑体_GBK" panose="03000509000000000000" charset="-122"/>
                        <a:cs typeface="楷体" panose="02010609060101010101" charset="-122"/>
                      </a:endParaRPr>
                    </a:p>
                  </a:txBody>
                  <a:tcPr/>
                </a:tc>
                <a:tc vMerge="1">
                  <a:tcPr/>
                </a:tc>
                <a:tc vMerge="1">
                  <a:tcPr/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43510" y="260985"/>
          <a:ext cx="1851025" cy="4605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295"/>
                <a:gridCol w="443230"/>
                <a:gridCol w="398145"/>
                <a:gridCol w="379095"/>
                <a:gridCol w="302260"/>
              </a:tblGrid>
              <a:tr h="866140">
                <a:tc rowSpan="5">
                  <a:txBody>
                    <a:bodyPr/>
                    <a:lstStyle/>
                    <a:p>
                      <a:endParaRPr lang="zh-CN" altLang="en-US" sz="10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r>
                        <a:rPr lang="zh-CN" altLang="en-US" sz="1000" b="1" dirty="0" smtClean="0"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西</a:t>
                      </a:r>
                      <a:endParaRPr lang="en-US" altLang="zh-CN" sz="10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en-US" altLang="zh-CN" sz="10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en-US" altLang="zh-CN" sz="10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en-US" altLang="zh-CN" sz="10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en-US" altLang="zh-CN" sz="10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致 </a:t>
                      </a:r>
                      <a:endParaRPr lang="zh-CN" altLang="en-US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zh-CN" altLang="en-US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zh-CN" altLang="en-US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远</a:t>
                      </a:r>
                      <a:endParaRPr lang="en-US" altLang="zh-CN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zh-CN" altLang="en-US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endParaRPr lang="zh-CN" altLang="en-US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  <a:p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楼</a:t>
                      </a:r>
                      <a:endParaRPr lang="zh-CN" altLang="en-US" sz="1000" b="1" dirty="0" smtClean="0">
                        <a:solidFill>
                          <a:srgbClr val="FFFF00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考前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12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考前</a:t>
                      </a:r>
                      <a:r>
                        <a:rPr lang="en-US" altLang="zh-CN" sz="1400" b="1" kern="12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11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考前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10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  <a:sym typeface="+mn-ea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考前</a:t>
                      </a:r>
                      <a:r>
                        <a:rPr lang="en-US" altLang="zh-CN" sz="1400" b="1" kern="12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9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988060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备课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7</a:t>
                      </a:r>
                      <a:endParaRPr lang="en-US" altLang="zh-CN" sz="1400" b="1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4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备课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6</a:t>
                      </a:r>
                      <a:endParaRPr lang="en-US" altLang="zh-CN" sz="1400" b="1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备课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5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  <a:sym typeface="+mn-ea"/>
                      </a:endParaRPr>
                    </a:p>
                    <a:p>
                      <a:pPr algn="ctr"/>
                      <a:endParaRPr lang="zh-CN" altLang="en-US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备课</a:t>
                      </a:r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4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</a:tr>
              <a:tr h="641985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四层</a:t>
                      </a:r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三层</a:t>
                      </a:r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二</a:t>
                      </a:r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层</a:t>
                      </a:r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一层</a:t>
                      </a:r>
                      <a:endParaRPr lang="zh-CN" altLang="en-US" sz="1400" b="1" dirty="0" smtClean="0">
                        <a:solidFill>
                          <a:schemeClr val="bg1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02997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考场</a:t>
                      </a:r>
                      <a:r>
                        <a:rPr lang="en-US" altLang="zh-CN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12</a:t>
                      </a:r>
                      <a:endParaRPr lang="en-US" altLang="zh-CN" sz="14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考场</a:t>
                      </a:r>
                      <a:r>
                        <a:rPr lang="en-US" altLang="zh-CN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11</a:t>
                      </a:r>
                      <a:endParaRPr lang="en-US" altLang="zh-CN" sz="1400" b="1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考场</a:t>
                      </a:r>
                      <a:r>
                        <a:rPr lang="en-US" altLang="zh-CN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10</a:t>
                      </a: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  <a:sym typeface="+mn-ea"/>
                      </a:endParaRPr>
                    </a:p>
                    <a:p>
                      <a:pPr algn="ctr"/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考场</a:t>
                      </a:r>
                      <a:r>
                        <a:rPr lang="en-US" altLang="zh-CN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9</a:t>
                      </a:r>
                      <a:endParaRPr lang="zh-CN" altLang="en-US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/>
                </a:tc>
              </a:tr>
              <a:tr h="98933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考场</a:t>
                      </a:r>
                      <a:r>
                        <a:rPr lang="en-US" altLang="zh-CN" sz="1400" b="1" dirty="0" smtClean="0">
                          <a:solidFill>
                            <a:schemeClr val="tx1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13</a:t>
                      </a:r>
                      <a:endParaRPr lang="en-US" altLang="zh-CN" sz="14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400" b="1" kern="1200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1400" b="1" dirty="0" smtClean="0"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b="1" dirty="0" smtClean="0">
                        <a:solidFill>
                          <a:schemeClr val="tx1"/>
                        </a:solidFill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2072640" y="263525"/>
          <a:ext cx="3140710" cy="1939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5"/>
                <a:gridCol w="622300"/>
                <a:gridCol w="240665"/>
                <a:gridCol w="619125"/>
                <a:gridCol w="283210"/>
                <a:gridCol w="800735"/>
                <a:gridCol w="306070"/>
              </a:tblGrid>
              <a:tr h="335915">
                <a:tc gridSpan="7"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    </a:t>
                      </a:r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 致 </a:t>
                      </a:r>
                      <a:r>
                        <a:rPr lang="en-US" altLang="zh-CN" sz="1000" b="1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  </a:t>
                      </a:r>
                      <a:r>
                        <a:rPr lang="en-US" altLang="zh-CN" sz="1000" b="1" dirty="0" smtClean="0">
                          <a:solidFill>
                            <a:srgbClr val="FFFF00"/>
                          </a:solidFill>
                        </a:rPr>
                        <a:t>   </a:t>
                      </a:r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 远  </a:t>
                      </a:r>
                      <a:r>
                        <a:rPr lang="en-US" altLang="zh-CN" sz="1000" b="1" dirty="0" smtClean="0">
                          <a:solidFill>
                            <a:srgbClr val="FFFF00"/>
                          </a:solidFill>
                        </a:rPr>
                        <a:t>    </a:t>
                      </a:r>
                      <a:r>
                        <a:rPr lang="zh-CN" altLang="en-US" sz="1000" b="1" dirty="0" smtClean="0">
                          <a:solidFill>
                            <a:srgbClr val="FFFF00"/>
                          </a:solidFill>
                        </a:rPr>
                        <a:t> 楼</a:t>
                      </a:r>
                      <a:r>
                        <a:rPr lang="zh-CN" altLang="en-US" sz="1000" b="1" dirty="0" smtClean="0"/>
                        <a:t>           </a:t>
                      </a:r>
                      <a:r>
                        <a:rPr lang="en-US" altLang="zh-CN" sz="1000" b="1" dirty="0" smtClean="0"/>
                        <a:t>       </a:t>
                      </a:r>
                      <a:r>
                        <a:rPr lang="zh-CN" altLang="en-US" sz="1000" b="1" dirty="0" smtClean="0"/>
                        <a:t>东         </a:t>
                      </a:r>
                      <a:r>
                        <a:rPr lang="zh-CN" altLang="en-US" sz="1000" dirty="0" smtClean="0"/>
                        <a:t>    </a:t>
                      </a:r>
                      <a:endParaRPr lang="zh-CN" altLang="en-US" sz="1000" dirty="0"/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013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7</a:t>
                      </a:r>
                      <a:endParaRPr lang="en-US" altLang="zh-CN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8</a:t>
                      </a:r>
                      <a:endParaRPr 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4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4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4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9</a:t>
                      </a:r>
                      <a:endParaRPr lang="en-US" altLang="zh-CN" sz="4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8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8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cs"/>
                        </a:rPr>
                        <a:t>四层</a:t>
                      </a:r>
                      <a:endParaRPr lang="zh-CN" altLang="en-US" sz="8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</a:tr>
              <a:tr h="401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4</a:t>
                      </a:r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5</a:t>
                      </a:r>
                      <a:endParaRPr lang="en-US" altLang="zh-CN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4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4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4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6</a:t>
                      </a:r>
                      <a:endParaRPr lang="en-US" altLang="zh-CN" sz="4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8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cs"/>
                        </a:rPr>
                        <a:t>三层</a:t>
                      </a:r>
                      <a:endParaRPr lang="zh-CN" altLang="en-US" sz="8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</a:tr>
              <a:tr h="40957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1</a:t>
                      </a:r>
                      <a:endParaRPr lang="en-US" altLang="zh-CN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6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zh-CN" sz="6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3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2</a:t>
                      </a:r>
                      <a:endParaRPr lang="en-US" altLang="zh-CN" sz="3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4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4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办公室</a:t>
                      </a:r>
                      <a:r>
                        <a:rPr lang="en-US" altLang="zh-CN" sz="4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ea"/>
                        </a:rPr>
                        <a:t>3</a:t>
                      </a:r>
                      <a:endParaRPr lang="en-US" altLang="zh-CN" sz="400" b="1" kern="1200" dirty="0" smtClean="0">
                        <a:solidFill>
                          <a:schemeClr val="dk1"/>
                        </a:solidFill>
                        <a:latin typeface="+mn-ea"/>
                        <a:cs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1" kern="1200" dirty="0" smtClean="0">
                        <a:solidFill>
                          <a:schemeClr val="dk1"/>
                        </a:solidFill>
                        <a:latin typeface="方正黑体_GBK" panose="03000509000000000000" charset="-122"/>
                        <a:ea typeface="方正黑体_GBK" panose="03000509000000000000" charset="-122"/>
                        <a:cs typeface="方正黑体_GBK" panose="03000509000000000000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8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cs"/>
                        </a:rPr>
                        <a:t>二层</a:t>
                      </a:r>
                      <a:endParaRPr lang="zh-CN" altLang="en-US" sz="8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</a:tr>
              <a:tr h="292735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9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cs"/>
                        </a:rPr>
                        <a:t>阅览室</a:t>
                      </a:r>
                      <a:endParaRPr lang="zh-CN" altLang="en-US" sz="9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9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cs"/>
                        </a:rPr>
                        <a:t>架空层</a:t>
                      </a:r>
                      <a:endParaRPr lang="zh-CN" altLang="en-US" sz="9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800" b="1" kern="1200" dirty="0" smtClean="0">
                          <a:solidFill>
                            <a:schemeClr val="dk1"/>
                          </a:solidFill>
                          <a:latin typeface="+mn-ea"/>
                          <a:cs typeface="+mn-cs"/>
                        </a:rPr>
                        <a:t>一层</a:t>
                      </a:r>
                      <a:endParaRPr lang="zh-CN" altLang="en-US" sz="800" b="1" kern="1200" dirty="0" smtClean="0">
                        <a:solidFill>
                          <a:schemeClr val="dk1"/>
                        </a:solidFill>
                        <a:latin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50415" y="3573145"/>
            <a:ext cx="1466215" cy="119888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endParaRPr lang="zh-CN" altLang="en-US" dirty="0" smtClean="0"/>
          </a:p>
          <a:p>
            <a:pPr algn="ctr"/>
            <a:endParaRPr lang="zh-CN" altLang="en-US" dirty="0" smtClean="0"/>
          </a:p>
          <a:p>
            <a:pPr algn="ctr"/>
            <a:r>
              <a:rPr lang="zh-CN" altLang="en-US" b="1" dirty="0" smtClean="0"/>
              <a:t>汇智楼</a:t>
            </a:r>
            <a:endParaRPr lang="zh-CN" altLang="en-US" dirty="0" smtClean="0"/>
          </a:p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56325" y="404495"/>
            <a:ext cx="1501775" cy="593725"/>
          </a:xfrm>
          <a:prstGeom prst="rect">
            <a:avLst/>
          </a:prstGeom>
          <a:solidFill>
            <a:schemeClr val="bg2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zh-CN" altLang="en-US" dirty="0" smtClean="0"/>
              <a:t>    </a:t>
            </a:r>
            <a:r>
              <a:rPr lang="zh-CN" altLang="en-US" b="1" dirty="0" smtClean="0"/>
              <a:t>校   门    口</a:t>
            </a:r>
            <a:endParaRPr lang="zh-CN" altLang="en-US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42875" y="5135880"/>
            <a:ext cx="3143250" cy="9683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zh-CN" altLang="en-US" dirty="0" smtClean="0"/>
              <a:t>                  </a:t>
            </a:r>
            <a:endParaRPr lang="zh-CN" altLang="en-US" dirty="0" smtClean="0"/>
          </a:p>
          <a:p>
            <a:pPr algn="ctr"/>
            <a:r>
              <a:rPr lang="zh-CN" altLang="en-US" dirty="0" smtClean="0"/>
              <a:t>    </a:t>
            </a:r>
            <a:r>
              <a:rPr lang="zh-CN" altLang="en-US" b="1" dirty="0" smtClean="0">
                <a:sym typeface="+mn-ea"/>
              </a:rPr>
              <a:t>篮球场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                   </a:t>
            </a:r>
            <a:endParaRPr lang="zh-CN" altLang="en-US" dirty="0" smtClean="0"/>
          </a:p>
          <a:p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2875" y="6313170"/>
            <a:ext cx="8143875" cy="4775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zh-CN" altLang="en-US" dirty="0" smtClean="0"/>
              <a:t>      </a:t>
            </a:r>
            <a:r>
              <a:rPr lang="zh-CN" altLang="en-US" b="1" dirty="0" smtClean="0"/>
              <a:t>足球场</a:t>
            </a:r>
            <a:endParaRPr lang="zh-CN" altLang="en-US" b="1" dirty="0"/>
          </a:p>
        </p:txBody>
      </p:sp>
      <p:pic>
        <p:nvPicPr>
          <p:cNvPr id="23" name="图片 2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1275" y="5092700"/>
            <a:ext cx="435800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8404721" y="714356"/>
            <a:ext cx="459740" cy="5004000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dirty="0" smtClean="0"/>
              <a:t>           </a:t>
            </a:r>
            <a:r>
              <a:rPr lang="zh-CN" altLang="en-US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小     花      园</a:t>
            </a:r>
            <a:endParaRPr lang="zh-CN" altLang="en-US" b="1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6cf65681-1d34-4d32-9103-952cb532e238}"/>
  <p:tag name="TABLE_ENDDRAG_ORIGIN_RECT" val="179*198"/>
  <p:tag name="TABLE_ENDDRAG_RECT" val="291*176*179*198"/>
</p:tagLst>
</file>

<file path=ppt/tags/tag2.xml><?xml version="1.0" encoding="utf-8"?>
<p:tagLst xmlns:p="http://schemas.openxmlformats.org/presentationml/2006/main">
  <p:tag name="KSO_WM_UNIT_TABLE_BEAUTIFY" val="smartTable{624e7da7-26d6-4dbb-98e6-67223ad586c7}"/>
  <p:tag name="TABLE_ENDDRAG_ORIGIN_RECT" val="168*213"/>
  <p:tag name="TABLE_ENDDRAG_RECT" val="478*175*168*213"/>
</p:tagLst>
</file>

<file path=ppt/tags/tag3.xml><?xml version="1.0" encoding="utf-8"?>
<p:tagLst xmlns:p="http://schemas.openxmlformats.org/presentationml/2006/main">
  <p:tag name="KSO_WM_UNIT_TABLE_BEAUTIFY" val="smartTable{afcbcc77-5f80-4714-afb2-310389f2a08d}"/>
  <p:tag name="TABLE_ENDDRAG_ORIGIN_RECT" val="145*355"/>
  <p:tag name="TABLE_ENDDRAG_RECT" val="11*20*145*355"/>
</p:tagLst>
</file>

<file path=ppt/tags/tag4.xml><?xml version="1.0" encoding="utf-8"?>
<p:tagLst xmlns:p="http://schemas.openxmlformats.org/presentationml/2006/main">
  <p:tag name="KSO_WM_UNIT_TABLE_BEAUTIFY" val="smartTable{4da0bbd1-1350-4a91-bf94-f6db8f3ac38d}"/>
  <p:tag name="TABLE_ENDDRAG_ORIGIN_RECT" val="247*148"/>
  <p:tag name="TABLE_ENDDRAG_RECT" val="163*20*247*148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WPS 演示</Application>
  <PresentationFormat>全屏显示(4:3)</PresentationFormat>
  <Paragraphs>325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方正黑体_GBK</vt:lpstr>
      <vt:lpstr>楷体</vt:lpstr>
      <vt:lpstr>Calibri</vt:lpstr>
      <vt:lpstr>微软雅黑</vt:lpstr>
      <vt:lpstr>Arial Unicode MS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</dc:creator>
  <cp:lastModifiedBy>浅港墨漓1419524226</cp:lastModifiedBy>
  <cp:revision>66</cp:revision>
  <dcterms:created xsi:type="dcterms:W3CDTF">2021-08-27T22:13:00Z</dcterms:created>
  <dcterms:modified xsi:type="dcterms:W3CDTF">2025-06-12T07:41:59Z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E3C4F3FB8D5444F091880A2C58DF8B5E</vt:lpwstr>
  </property>
  <property fmtid="{D5CDD505-2E9C-101B-9397-08002B2CF9AE}" pid="3" name="KSOProductBuildVer">
    <vt:lpwstr>2052-11.8.6.9023</vt:lpwstr>
  </property>
</Properties>
</file>